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B8C-5FF4-4418-A798-BA6C7BAFE4E5}" type="datetimeFigureOut">
              <a:rPr lang="en-CA" smtClean="0"/>
              <a:t>06/Nov/2015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3086-A5A8-4F2F-A39D-41732E2C300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B8C-5FF4-4418-A798-BA6C7BAFE4E5}" type="datetimeFigureOut">
              <a:rPr lang="en-CA" smtClean="0"/>
              <a:t>06/Nov/2015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3086-A5A8-4F2F-A39D-41732E2C30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B8C-5FF4-4418-A798-BA6C7BAFE4E5}" type="datetimeFigureOut">
              <a:rPr lang="en-CA" smtClean="0"/>
              <a:t>06/Nov/2015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3086-A5A8-4F2F-A39D-41732E2C30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B8C-5FF4-4418-A798-BA6C7BAFE4E5}" type="datetimeFigureOut">
              <a:rPr lang="en-CA" smtClean="0"/>
              <a:t>06/Nov/2015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3086-A5A8-4F2F-A39D-41732E2C30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B8C-5FF4-4418-A798-BA6C7BAFE4E5}" type="datetimeFigureOut">
              <a:rPr lang="en-CA" smtClean="0"/>
              <a:t>06/Nov/2015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033086-A5A8-4F2F-A39D-41732E2C300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B8C-5FF4-4418-A798-BA6C7BAFE4E5}" type="datetimeFigureOut">
              <a:rPr lang="en-CA" smtClean="0"/>
              <a:t>06/Nov/2015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3086-A5A8-4F2F-A39D-41732E2C30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B8C-5FF4-4418-A798-BA6C7BAFE4E5}" type="datetimeFigureOut">
              <a:rPr lang="en-CA" smtClean="0"/>
              <a:t>06/Nov/2015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3086-A5A8-4F2F-A39D-41732E2C30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B8C-5FF4-4418-A798-BA6C7BAFE4E5}" type="datetimeFigureOut">
              <a:rPr lang="en-CA" smtClean="0"/>
              <a:t>06/Nov/2015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3086-A5A8-4F2F-A39D-41732E2C30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B8C-5FF4-4418-A798-BA6C7BAFE4E5}" type="datetimeFigureOut">
              <a:rPr lang="en-CA" smtClean="0"/>
              <a:t>06/Nov/2015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3086-A5A8-4F2F-A39D-41732E2C30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B8C-5FF4-4418-A798-BA6C7BAFE4E5}" type="datetimeFigureOut">
              <a:rPr lang="en-CA" smtClean="0"/>
              <a:t>06/Nov/2015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3086-A5A8-4F2F-A39D-41732E2C30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B8C-5FF4-4418-A798-BA6C7BAFE4E5}" type="datetimeFigureOut">
              <a:rPr lang="en-CA" smtClean="0"/>
              <a:t>06/Nov/2015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3086-A5A8-4F2F-A39D-41732E2C30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D71B8C-5FF4-4418-A798-BA6C7BAFE4E5}" type="datetimeFigureOut">
              <a:rPr lang="en-CA" smtClean="0"/>
              <a:t>06/Nov/2015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033086-A5A8-4F2F-A39D-41732E2C300C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ced.gov.bc.ca/irp/curric_grade_packages/gr6curric_req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dirty="0" smtClean="0"/>
              <a:t>Grades at School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0" y="6553200"/>
            <a:ext cx="152400" cy="45719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  <p:pic>
        <p:nvPicPr>
          <p:cNvPr id="1026" name="Picture 2" descr="C:\Users\whitneychristy\AppData\Local\Microsoft\Windows\Temporary Internet Files\Content.IE5\GHM13GLX\reportcar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54644"/>
            <a:ext cx="3450444" cy="284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600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Hamburger Rubric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2679837"/>
          </a:xfrm>
        </p:spPr>
        <p:txBody>
          <a:bodyPr>
            <a:normAutofit/>
          </a:bodyPr>
          <a:lstStyle/>
          <a:p>
            <a:r>
              <a:rPr lang="en-US" dirty="0" smtClean="0"/>
              <a:t>Hamburger with no condiments</a:t>
            </a:r>
          </a:p>
          <a:p>
            <a:pPr marL="137160" indent="0">
              <a:buNone/>
            </a:pPr>
            <a:r>
              <a:rPr lang="en-US" dirty="0" smtClean="0"/>
              <a:t>This would be achieving the criteria in the most minimal of ways and would achieve a 2</a:t>
            </a:r>
            <a:endParaRPr lang="en-CA" dirty="0"/>
          </a:p>
        </p:txBody>
      </p:sp>
      <p:pic>
        <p:nvPicPr>
          <p:cNvPr id="3074" name="Picture 2" descr="C:\Users\whitneychristy\AppData\Local\Microsoft\Windows\Temporary Internet Files\Content.IE5\F7J1380W\tumblr_laroy3QSyy1qznyy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05200"/>
            <a:ext cx="3613589" cy="240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447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Hamburger Rubric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Hamburger with all possible condiments</a:t>
            </a:r>
          </a:p>
          <a:p>
            <a:pPr marL="137160" indent="0">
              <a:buNone/>
            </a:pPr>
            <a:r>
              <a:rPr lang="en-US" dirty="0" smtClean="0"/>
              <a:t>This is fully what was asked for and would achieve a 3</a:t>
            </a:r>
            <a:endParaRPr lang="en-CA" dirty="0"/>
          </a:p>
        </p:txBody>
      </p:sp>
      <p:pic>
        <p:nvPicPr>
          <p:cNvPr id="4098" name="Picture 2" descr="C:\Users\whitneychristy\AppData\Local\Microsoft\Windows\Temporary Internet Files\Content.IE5\Q1ZQ1F2P\28rodmsiwvucufr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505200"/>
            <a:ext cx="3581400" cy="270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967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Hamburger Rubric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Hamburger with fries, a drink and dessert</a:t>
            </a:r>
          </a:p>
          <a:p>
            <a:pPr marL="137160" indent="0">
              <a:buNone/>
            </a:pPr>
            <a:r>
              <a:rPr lang="en-US" dirty="0" smtClean="0"/>
              <a:t>	This is MORE than what was asked for and 	therefore achieves a 4</a:t>
            </a:r>
            <a:endParaRPr lang="en-CA" dirty="0"/>
          </a:p>
        </p:txBody>
      </p:sp>
      <p:pic>
        <p:nvPicPr>
          <p:cNvPr id="5122" name="Picture 2" descr="C:\Users\whitneychristy\AppData\Local\Microsoft\Windows\Temporary Internet Files\Content.IE5\F7J1380W\5702551382_6885df7b71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00400"/>
            <a:ext cx="4724400" cy="352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568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4   =    A  Exceeding Expectations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3   =   B/C+  Meeting Expectations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2  =  C   Minimally Meeting Expectations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1  =  C-  Not Yet Meeting Expectations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2684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 for Marking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 Teachers also use rubrics for marking of major assignments and projects</a:t>
            </a:r>
          </a:p>
          <a:p>
            <a:endParaRPr lang="en-US" dirty="0"/>
          </a:p>
          <a:p>
            <a:r>
              <a:rPr lang="en-US" dirty="0" smtClean="0"/>
              <a:t>* Can be teacher-created or class—created</a:t>
            </a:r>
          </a:p>
          <a:p>
            <a:endParaRPr lang="en-US" dirty="0"/>
          </a:p>
          <a:p>
            <a:r>
              <a:rPr lang="en-US" dirty="0" smtClean="0"/>
              <a:t>* Follows the same 1-2-3-4 criteria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9221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Criteria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CA" dirty="0" smtClean="0">
                <a:hlinkClick r:id="rId2"/>
              </a:rPr>
              <a:t>www.bced.gov.bc.ca/irp/curric_grade_packages/gr6curric_req.pdf</a:t>
            </a:r>
            <a:endParaRPr lang="en-CA" dirty="0" smtClean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CA" dirty="0"/>
              <a:t>http://www.bced.gov.bc.ca/perf_stands/writing_g6.pdf</a:t>
            </a:r>
          </a:p>
        </p:txBody>
      </p:sp>
    </p:spTree>
    <p:extLst>
      <p:ext uri="{BB962C8B-B14F-4D97-AF65-F5344CB8AC3E}">
        <p14:creationId xmlns:p14="http://schemas.microsoft.com/office/powerpoint/2010/main" val="1798836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grades for?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 a snapshot of where the students are at</a:t>
            </a:r>
          </a:p>
          <a:p>
            <a:r>
              <a:rPr lang="en-US" dirty="0" smtClean="0"/>
              <a:t>* information for parents and students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673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grades determined?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Teachers do a variety of things to assess students at each grade level</a:t>
            </a:r>
          </a:p>
          <a:p>
            <a:r>
              <a:rPr lang="en-US" dirty="0" smtClean="0"/>
              <a:t>* class work</a:t>
            </a:r>
          </a:p>
          <a:p>
            <a:r>
              <a:rPr lang="en-US" dirty="0" smtClean="0"/>
              <a:t>* quizzes</a:t>
            </a:r>
          </a:p>
          <a:p>
            <a:r>
              <a:rPr lang="en-US" dirty="0" smtClean="0"/>
              <a:t>* tests</a:t>
            </a:r>
          </a:p>
          <a:p>
            <a:r>
              <a:rPr lang="en-US" dirty="0" smtClean="0"/>
              <a:t>* assessments (reading, writing, math)</a:t>
            </a:r>
          </a:p>
          <a:p>
            <a:r>
              <a:rPr lang="en-US" dirty="0" smtClean="0"/>
              <a:t>* interviews with the student</a:t>
            </a:r>
          </a:p>
          <a:p>
            <a:r>
              <a:rPr lang="en-US" dirty="0" smtClean="0"/>
              <a:t>* project work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7042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education we assess for two main reasons:</a:t>
            </a:r>
          </a:p>
          <a:p>
            <a:endParaRPr lang="en-US" dirty="0"/>
          </a:p>
          <a:p>
            <a:r>
              <a:rPr lang="en-US" dirty="0" smtClean="0"/>
              <a:t>* FOR learning</a:t>
            </a:r>
          </a:p>
          <a:p>
            <a:endParaRPr lang="en-US" dirty="0"/>
          </a:p>
          <a:p>
            <a:r>
              <a:rPr lang="en-US" dirty="0" smtClean="0"/>
              <a:t>* OF learning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50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Assessment FOR learning?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51423"/>
            <a:ext cx="7543800" cy="4709160"/>
          </a:xfrm>
        </p:spPr>
        <p:txBody>
          <a:bodyPr/>
          <a:lstStyle/>
          <a:p>
            <a:r>
              <a:rPr lang="en-US" dirty="0" smtClean="0"/>
              <a:t>* gives the student ongoing feedback about how they are doing</a:t>
            </a:r>
          </a:p>
          <a:p>
            <a:endParaRPr lang="en-US" dirty="0" smtClean="0"/>
          </a:p>
          <a:p>
            <a:r>
              <a:rPr lang="en-US" dirty="0" smtClean="0"/>
              <a:t>* gives the student information about how they can improve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8318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Assessment OF learning?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 final assessment of learning on a particular unit or skill</a:t>
            </a:r>
          </a:p>
          <a:p>
            <a:endParaRPr lang="en-US" dirty="0" smtClean="0"/>
          </a:p>
          <a:p>
            <a:r>
              <a:rPr lang="en-US" dirty="0" smtClean="0"/>
              <a:t>* shows what the student knows and doesn’t yet know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5716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Assessment occur?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Teachers use all kinds of tools to do assessment:</a:t>
            </a:r>
          </a:p>
          <a:p>
            <a:r>
              <a:rPr lang="en-US" dirty="0" smtClean="0"/>
              <a:t>* Assessment tools (AB diagnostic, Jerry Johns)</a:t>
            </a:r>
          </a:p>
          <a:p>
            <a:r>
              <a:rPr lang="en-US" dirty="0" smtClean="0"/>
              <a:t>* class work</a:t>
            </a:r>
          </a:p>
          <a:p>
            <a:r>
              <a:rPr lang="en-US" dirty="0" smtClean="0"/>
              <a:t>* quizzes</a:t>
            </a:r>
          </a:p>
          <a:p>
            <a:r>
              <a:rPr lang="en-US" dirty="0" smtClean="0"/>
              <a:t>* tests</a:t>
            </a:r>
          </a:p>
          <a:p>
            <a:r>
              <a:rPr lang="en-US" dirty="0" smtClean="0"/>
              <a:t>*student-teacher interviews</a:t>
            </a:r>
          </a:p>
          <a:p>
            <a:r>
              <a:rPr lang="en-US" dirty="0" smtClean="0"/>
              <a:t>* project</a:t>
            </a:r>
          </a:p>
          <a:p>
            <a:r>
              <a:rPr lang="en-US" dirty="0" smtClean="0"/>
              <a:t>* teacher observations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6657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Assessment link up with Grades?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Hamburger Rubric</a:t>
            </a:r>
          </a:p>
          <a:p>
            <a:endParaRPr lang="en-US" dirty="0"/>
          </a:p>
          <a:p>
            <a:r>
              <a:rPr lang="en-US" dirty="0" smtClean="0"/>
              <a:t>If the teacher has asked the students to give her a hamburger and they give her a…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7759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Hamburger Rubric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Hot dog…. That was not what was asked for and therefore is not meeting the expectations for work and would achieve a 1</a:t>
            </a:r>
            <a:endParaRPr lang="en-CA" dirty="0"/>
          </a:p>
        </p:txBody>
      </p:sp>
      <p:pic>
        <p:nvPicPr>
          <p:cNvPr id="2050" name="Picture 2" descr="C:\Users\whitneychristy\AppData\Local\Microsoft\Windows\Temporary Internet Files\Content.IE5\NHLD0OTZ\hot-dogs-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29000"/>
            <a:ext cx="2499509" cy="247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763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602</TotalTime>
  <Words>339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Grades at School</vt:lpstr>
      <vt:lpstr>What are grades for?</vt:lpstr>
      <vt:lpstr>How are grades determined?</vt:lpstr>
      <vt:lpstr>Assessment</vt:lpstr>
      <vt:lpstr>What is Assessment FOR learning?</vt:lpstr>
      <vt:lpstr>What is Assessment OF learning?</vt:lpstr>
      <vt:lpstr>How does Assessment occur?</vt:lpstr>
      <vt:lpstr>How does Assessment link up with Grades?</vt:lpstr>
      <vt:lpstr>Hamburger Rubric</vt:lpstr>
      <vt:lpstr>Hamburger Rubric</vt:lpstr>
      <vt:lpstr>Hamburger Rubric</vt:lpstr>
      <vt:lpstr>Hamburger Rubric</vt:lpstr>
      <vt:lpstr>Grades</vt:lpstr>
      <vt:lpstr>Rubric for Marking</vt:lpstr>
      <vt:lpstr>Curriculum Criteria</vt:lpstr>
    </vt:vector>
  </TitlesOfParts>
  <Company>School District #28 (Quesnel)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Grades at School</dc:title>
  <dc:creator>Whitney Christy</dc:creator>
  <cp:lastModifiedBy>Diane Smith</cp:lastModifiedBy>
  <cp:revision>7</cp:revision>
  <dcterms:created xsi:type="dcterms:W3CDTF">2015-03-11T14:05:22Z</dcterms:created>
  <dcterms:modified xsi:type="dcterms:W3CDTF">2015-11-06T21:22:58Z</dcterms:modified>
</cp:coreProperties>
</file>